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0" autoAdjust="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B8560-E854-4B9F-80BA-26433977B6D3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E0DC3-69B6-42CB-BCB1-72EBBC432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6667809" y="4915143"/>
            <a:ext cx="247619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9144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34" y="192880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小飞洗衣店管理系统功能介绍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0694" y="49291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组长：李冀琛</a:t>
            </a:r>
            <a:endParaRPr lang="en-US" altLang="zh-CN" dirty="0" smtClean="0"/>
          </a:p>
          <a:p>
            <a:r>
              <a:rPr lang="zh-CN" altLang="en-US" dirty="0" smtClean="0"/>
              <a:t>组员：蔺芳辰，李亚超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7.</a:t>
            </a:r>
            <a:r>
              <a:rPr lang="zh-CN" altLang="en-US" sz="2400" b="1" dirty="0" smtClean="0"/>
              <a:t>营业额统计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142984"/>
            <a:ext cx="4756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统计订单的营业额，按照日期进行查询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2.</a:t>
            </a:r>
            <a:r>
              <a:rPr lang="zh-CN" altLang="en-US" sz="2000" b="1" dirty="0" smtClean="0"/>
              <a:t>统计一段时间内的会员的消费总额</a:t>
            </a:r>
            <a:endParaRPr lang="zh-CN" altLang="en-US" sz="20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643182"/>
            <a:ext cx="3989727" cy="22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2214554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统计营业额</a:t>
            </a:r>
            <a:endParaRPr lang="zh-CN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2714620"/>
            <a:ext cx="3964317" cy="222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3504" y="2214554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会员消费总额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主要功能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42910" y="164305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1.</a:t>
            </a:r>
            <a:r>
              <a:rPr lang="zh-CN" altLang="en-US" b="1" dirty="0" smtClean="0"/>
              <a:t>设置功能</a:t>
            </a:r>
            <a:endParaRPr lang="zh-CN" altLang="en-US" dirty="0" smtClean="0"/>
          </a:p>
          <a:p>
            <a:r>
              <a:rPr lang="en-US" b="1" dirty="0" smtClean="0"/>
              <a:t>2.</a:t>
            </a:r>
            <a:r>
              <a:rPr lang="zh-CN" altLang="en-US" b="1" dirty="0" smtClean="0"/>
              <a:t>收取衣服</a:t>
            </a:r>
            <a:endParaRPr lang="zh-CN" altLang="en-US" dirty="0" smtClean="0"/>
          </a:p>
          <a:p>
            <a:r>
              <a:rPr lang="en-US" b="1" dirty="0" smtClean="0"/>
              <a:t>3.</a:t>
            </a:r>
            <a:r>
              <a:rPr lang="zh-CN" altLang="en-US" b="1" dirty="0" smtClean="0"/>
              <a:t>领取衣服、</a:t>
            </a:r>
            <a:endParaRPr lang="zh-CN" altLang="en-US" dirty="0" smtClean="0"/>
          </a:p>
          <a:p>
            <a:r>
              <a:rPr lang="en-US" b="1" dirty="0" smtClean="0"/>
              <a:t>4.</a:t>
            </a:r>
            <a:r>
              <a:rPr lang="zh-CN" altLang="en-US" b="1" dirty="0" smtClean="0"/>
              <a:t>会员管理跟充值</a:t>
            </a:r>
            <a:endParaRPr lang="zh-CN" altLang="en-US" dirty="0" smtClean="0"/>
          </a:p>
          <a:p>
            <a:r>
              <a:rPr lang="en-US" b="1" dirty="0" smtClean="0"/>
              <a:t>5.</a:t>
            </a:r>
            <a:r>
              <a:rPr lang="zh-CN" altLang="en-US" b="1" dirty="0" smtClean="0"/>
              <a:t>查询衣服</a:t>
            </a:r>
            <a:endParaRPr lang="zh-CN" altLang="en-US" dirty="0" smtClean="0"/>
          </a:p>
          <a:p>
            <a:r>
              <a:rPr lang="en-US" b="1" dirty="0" smtClean="0"/>
              <a:t>6.</a:t>
            </a:r>
            <a:r>
              <a:rPr lang="zh-CN" altLang="en-US" b="1" dirty="0" smtClean="0"/>
              <a:t>统计数据</a:t>
            </a:r>
            <a:endParaRPr lang="zh-CN" altLang="en-US" dirty="0" smtClean="0"/>
          </a:p>
          <a:p>
            <a:r>
              <a:rPr lang="en-US" b="1" dirty="0" smtClean="0"/>
              <a:t>7.</a:t>
            </a:r>
            <a:r>
              <a:rPr lang="zh-CN" altLang="en-US" b="1" dirty="0" smtClean="0"/>
              <a:t>增加已完成衣服</a:t>
            </a:r>
            <a:endParaRPr lang="zh-CN" altLang="en-US" dirty="0" smtClean="0"/>
          </a:p>
          <a:p>
            <a:r>
              <a:rPr lang="en-US" b="1" dirty="0" smtClean="0"/>
              <a:t>8.</a:t>
            </a:r>
            <a:r>
              <a:rPr lang="zh-CN" altLang="en-US" b="1" dirty="0" smtClean="0"/>
              <a:t>员工管理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596" y="357166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设置功能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1472" y="1142984"/>
            <a:ext cx="531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会员设置：</a:t>
            </a:r>
            <a:r>
              <a:rPr lang="zh-CN" altLang="en-US" b="1" dirty="0" smtClean="0"/>
              <a:t> </a:t>
            </a:r>
            <a:r>
              <a:rPr lang="zh-CN" altLang="en-US" b="1" dirty="0" smtClean="0"/>
              <a:t>会员</a:t>
            </a:r>
            <a:r>
              <a:rPr lang="zh-CN" altLang="en-US" b="1" dirty="0" smtClean="0"/>
              <a:t>设置，会员种类设置，折扣设置。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7244642" cy="381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57158" y="5786454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要求：会员的基本类型不可删除，基本种类 不可删除，积分为每消费十元积一分。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791" y="285728"/>
            <a:ext cx="877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衣服设置：</a:t>
            </a:r>
            <a:r>
              <a:rPr lang="zh-CN" altLang="en-US" b="1" dirty="0" smtClean="0"/>
              <a:t>衣服业务设置，设置业务种类，设置衣服种类</a:t>
            </a:r>
            <a:r>
              <a:rPr lang="en-US" b="1" dirty="0" smtClean="0"/>
              <a:t>,</a:t>
            </a:r>
            <a:r>
              <a:rPr lang="zh-CN" altLang="en-US" b="1" dirty="0" smtClean="0"/>
              <a:t>设置衣服</a:t>
            </a:r>
            <a:r>
              <a:rPr lang="zh-CN" altLang="en-US" b="1" dirty="0" smtClean="0"/>
              <a:t>状态，颜色</a:t>
            </a:r>
            <a:r>
              <a:rPr lang="zh-CN" altLang="en-US" b="1" dirty="0" smtClean="0"/>
              <a:t>的添加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000100" y="785794"/>
            <a:ext cx="3481475" cy="195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785794"/>
            <a:ext cx="3583128" cy="201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8596" y="3429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锁屏设置：</a:t>
            </a:r>
            <a:r>
              <a:rPr lang="zh-CN" altLang="en-US" b="1" dirty="0" smtClean="0"/>
              <a:t>修改锁屏密码</a:t>
            </a:r>
            <a:endParaRPr lang="zh-CN" alt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3" y="3929066"/>
            <a:ext cx="5000659" cy="2811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82" y="285729"/>
            <a:ext cx="1857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</a:t>
            </a:r>
            <a:r>
              <a:rPr lang="zh-CN" altLang="en-US" sz="2400" b="1" dirty="0" smtClean="0"/>
              <a:t>收取衣服</a:t>
            </a:r>
            <a:endParaRPr lang="zh-CN" altLang="en-US" sz="2400" dirty="0" smtClean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8534" y="857232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收取衣服时会员卡注销挂失退款等状态不可使用，非会员用户都用第一个一折卡进行</a:t>
            </a:r>
            <a:endParaRPr lang="en-US" altLang="zh-CN" dirty="0" smtClean="0"/>
          </a:p>
          <a:p>
            <a:r>
              <a:rPr lang="zh-CN" altLang="en-US" dirty="0" smtClean="0"/>
              <a:t>消费，衣服需要当即结清账单，会员余额不足不可结账。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034" y="1643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基本流程：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403" y="2643182"/>
            <a:ext cx="2897080" cy="16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57224" y="2143116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1.</a:t>
            </a:r>
            <a:r>
              <a:rPr lang="zh-CN" altLang="en-US" sz="1600" b="1" dirty="0" smtClean="0"/>
              <a:t>输入会员号查询出來</a:t>
            </a:r>
            <a:endParaRPr lang="zh-CN" altLang="en-US" sz="16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2622509"/>
            <a:ext cx="2857520" cy="160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00628" y="2143116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2.</a:t>
            </a:r>
            <a:r>
              <a:rPr lang="zh-CN" altLang="en-US" sz="1600" b="1" dirty="0" smtClean="0"/>
              <a:t>点击收取衣服</a:t>
            </a:r>
            <a:endParaRPr lang="zh-CN" altLang="en-US" sz="1600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5143512"/>
            <a:ext cx="3049467" cy="17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5911" y="5088120"/>
            <a:ext cx="3147989" cy="17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000100" y="464344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3.</a:t>
            </a:r>
            <a:r>
              <a:rPr lang="zh-CN" altLang="en-US" sz="1600" b="1" dirty="0" smtClean="0"/>
              <a:t>添加衣服</a:t>
            </a:r>
            <a:endParaRPr lang="zh-CN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43504" y="4714884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4.</a:t>
            </a:r>
            <a:r>
              <a:rPr lang="zh-CN" altLang="en-US" sz="1600" b="1" dirty="0" smtClean="0"/>
              <a:t>进行</a:t>
            </a:r>
            <a:r>
              <a:rPr lang="zh-CN" altLang="en-US" sz="1600" b="1" dirty="0" smtClean="0"/>
              <a:t>结账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85728"/>
            <a:ext cx="167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3.</a:t>
            </a:r>
            <a:r>
              <a:rPr lang="zh-CN" altLang="en-US" sz="2400" b="1" dirty="0" smtClean="0"/>
              <a:t>领取</a:t>
            </a:r>
            <a:r>
              <a:rPr lang="zh-CN" altLang="en-US" sz="2400" b="1" dirty="0" smtClean="0"/>
              <a:t>衣服</a:t>
            </a:r>
            <a:endParaRPr lang="zh-CN" altLang="en-US" sz="2400" dirty="0" smtClean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714356"/>
            <a:ext cx="86837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领取衣服，输入交易单号或会员编号查询衣服，查询出的结果显示出衣服的信息，</a:t>
            </a:r>
            <a:endParaRPr lang="en-US" altLang="zh-CN" b="1" dirty="0" smtClean="0"/>
          </a:p>
          <a:p>
            <a:r>
              <a:rPr lang="zh-CN" altLang="en-US" b="1" dirty="0" smtClean="0"/>
              <a:t>收取衣服</a:t>
            </a:r>
            <a:endParaRPr lang="zh-CN" altLang="en-US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是否</a:t>
            </a:r>
            <a:r>
              <a:rPr lang="zh-CN" altLang="en-US" b="1" dirty="0" smtClean="0"/>
              <a:t>返回重洗，如果需要重洗则修改衣服状态为重洗（表明重洗原因），修改新</a:t>
            </a:r>
            <a:r>
              <a:rPr lang="zh-CN" altLang="en-US" b="1" dirty="0" smtClean="0"/>
              <a:t>取</a:t>
            </a:r>
            <a:endParaRPr lang="en-US" altLang="zh-CN" b="1" dirty="0" smtClean="0"/>
          </a:p>
          <a:p>
            <a:r>
              <a:rPr lang="zh-CN" altLang="en-US" b="1" dirty="0" smtClean="0"/>
              <a:t>衣日期</a:t>
            </a:r>
            <a:endParaRPr lang="en-US" altLang="zh-CN" b="1" dirty="0" smtClean="0"/>
          </a:p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退款</a:t>
            </a:r>
            <a:r>
              <a:rPr lang="zh-CN" altLang="en-US" b="1" dirty="0" smtClean="0"/>
              <a:t>撤销，可以进行退款跟撤销</a:t>
            </a:r>
            <a:r>
              <a:rPr lang="zh-CN" altLang="en-US" b="1" dirty="0" smtClean="0"/>
              <a:t>订单</a:t>
            </a:r>
            <a:endParaRPr lang="zh-CN" altLang="en-US" dirty="0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373" y="3000372"/>
            <a:ext cx="2210846" cy="124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70935" y="2571744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收取衣服：可收取部分衣服</a:t>
            </a:r>
            <a:endParaRPr lang="zh-CN" altLang="en-US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1269" y="2914672"/>
            <a:ext cx="2312499" cy="130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045583" y="255748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返回重洗</a:t>
            </a:r>
            <a:endParaRPr lang="zh-CN" altLang="en-US" dirty="0"/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5143512"/>
            <a:ext cx="2428892" cy="136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071802" y="470274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退款撤销订单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428604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会员管理跟充值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000108"/>
            <a:ext cx="5670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会员</a:t>
            </a:r>
            <a:r>
              <a:rPr lang="zh-CN" altLang="en-US" b="1" dirty="0" smtClean="0"/>
              <a:t>管理，管理会员的状态，修改会员的状态</a:t>
            </a:r>
            <a:endParaRPr lang="zh-CN" altLang="en-US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会员</a:t>
            </a:r>
            <a:r>
              <a:rPr lang="zh-CN" altLang="en-US" b="1" dirty="0" smtClean="0"/>
              <a:t>充值，输入会员号显示出当余额进行充值</a:t>
            </a:r>
            <a:endParaRPr lang="zh-CN" altLang="en-US" dirty="0" smtClean="0"/>
          </a:p>
          <a:p>
            <a:r>
              <a:rPr lang="en-US" altLang="zh-CN" dirty="0" smtClean="0"/>
              <a:t>3.</a:t>
            </a:r>
            <a:r>
              <a:rPr lang="zh-CN" altLang="en-US" b="1" dirty="0" smtClean="0"/>
              <a:t>会员升级，消费总额达到一定金额可对会员进行</a:t>
            </a:r>
            <a:r>
              <a:rPr lang="zh-CN" altLang="en-US" b="1" dirty="0" smtClean="0"/>
              <a:t>升级</a:t>
            </a:r>
            <a:endParaRPr lang="en-US" altLang="zh-CN" b="1" dirty="0" smtClean="0"/>
          </a:p>
          <a:p>
            <a:r>
              <a:rPr lang="en-US" altLang="zh-CN" b="1" dirty="0" smtClean="0"/>
              <a:t>4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退款</a:t>
            </a:r>
            <a:endParaRPr lang="zh-CN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432" y="2757510"/>
            <a:ext cx="2846160" cy="1600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22622" y="232888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会员充值</a:t>
            </a:r>
            <a:endParaRPr lang="zh-CN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7398" y="2686072"/>
            <a:ext cx="2820750" cy="158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37464" y="232888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修改会员</a:t>
            </a:r>
            <a:endParaRPr lang="zh-CN" alt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6870" y="5000636"/>
            <a:ext cx="2933675" cy="164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536936" y="457200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会员升级</a:t>
            </a:r>
            <a:endParaRPr lang="zh-CN" altLang="en-US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5960" y="5108577"/>
            <a:ext cx="2857520" cy="160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94588" y="4643446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退款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1670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5.</a:t>
            </a:r>
            <a:r>
              <a:rPr lang="zh-CN" altLang="en-US" sz="2400" b="1" dirty="0" smtClean="0"/>
              <a:t>查询衣服</a:t>
            </a:r>
            <a:endParaRPr lang="zh-CN" altLang="en-US" sz="2400" dirty="0" smtClean="0"/>
          </a:p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000108"/>
            <a:ext cx="84000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（</a:t>
            </a:r>
            <a:r>
              <a:rPr lang="en-US" b="1" dirty="0" smtClean="0"/>
              <a:t>1</a:t>
            </a:r>
            <a:r>
              <a:rPr lang="zh-CN" altLang="en-US" b="1" dirty="0" smtClean="0"/>
              <a:t>）按照衣服状态颜色业务种类查询</a:t>
            </a:r>
            <a:endParaRPr lang="zh-CN" altLang="en-US" dirty="0" smtClean="0"/>
          </a:p>
          <a:p>
            <a:r>
              <a:rPr lang="zh-CN" altLang="en-US" b="1" dirty="0" smtClean="0"/>
              <a:t>（</a:t>
            </a:r>
            <a:r>
              <a:rPr lang="en-US" b="1" dirty="0" smtClean="0"/>
              <a:t>2</a:t>
            </a:r>
            <a:r>
              <a:rPr lang="zh-CN" altLang="en-US" b="1" dirty="0" smtClean="0"/>
              <a:t>）查询所有未完成衣服，跟已完成衣服显示出编号衣服所有者姓名电话等信息</a:t>
            </a:r>
            <a:endParaRPr lang="zh-CN" altLang="en-US" dirty="0" smtClean="0"/>
          </a:p>
          <a:p>
            <a:r>
              <a:rPr lang="zh-CN" altLang="en-US" b="1" dirty="0" smtClean="0"/>
              <a:t>（</a:t>
            </a:r>
            <a:r>
              <a:rPr lang="en-US" b="1" dirty="0" smtClean="0"/>
              <a:t>3</a:t>
            </a:r>
            <a:r>
              <a:rPr lang="zh-CN" altLang="en-US" b="1" dirty="0" smtClean="0"/>
              <a:t>）按照日期查询衣服</a:t>
            </a:r>
            <a:endParaRPr lang="zh-CN" altLang="en-US" dirty="0" smtClean="0"/>
          </a:p>
          <a:p>
            <a:r>
              <a:rPr lang="zh-CN" altLang="en-US" b="1" dirty="0" smtClean="0"/>
              <a:t>（</a:t>
            </a:r>
            <a:r>
              <a:rPr lang="en-US" b="1" dirty="0" smtClean="0"/>
              <a:t>4</a:t>
            </a:r>
            <a:r>
              <a:rPr lang="zh-CN" altLang="en-US" b="1" dirty="0" smtClean="0"/>
              <a:t>）右键实行删除操作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876"/>
            <a:ext cx="4309721" cy="242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3143248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未完成衣服可添加完成件</a:t>
            </a:r>
            <a:endParaRPr lang="zh-CN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631077"/>
            <a:ext cx="4214842" cy="23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357818" y="307181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添加完成件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428604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6.</a:t>
            </a:r>
            <a:r>
              <a:rPr lang="zh-CN" altLang="en-US" sz="2400" b="1" dirty="0" smtClean="0"/>
              <a:t>员工管理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214422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增加员工，删除员工，工资结算</a:t>
            </a:r>
            <a:endParaRPr lang="zh-CN" altLang="en-US" sz="20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000372"/>
            <a:ext cx="3428992" cy="192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85786" y="250030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添加员工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43504" y="2571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工资结算</a:t>
            </a:r>
            <a:endParaRPr lang="zh-CN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3071810"/>
            <a:ext cx="3294302" cy="185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71</TotalTime>
  <Words>474</Words>
  <PresentationFormat>全屏显示(4:3)</PresentationFormat>
  <Paragraphs>59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龙腾四海</vt:lpstr>
      <vt:lpstr>小飞洗衣店管理系统功能介绍</vt:lpstr>
      <vt:lpstr>主要功能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小飞洗衣店管理系统功能介绍</dc:title>
  <dc:creator>hdax</dc:creator>
  <cp:lastModifiedBy>hdax</cp:lastModifiedBy>
  <cp:revision>10</cp:revision>
  <dcterms:created xsi:type="dcterms:W3CDTF">2019-04-20T00:00:27Z</dcterms:created>
  <dcterms:modified xsi:type="dcterms:W3CDTF">2019-04-20T01:22:55Z</dcterms:modified>
</cp:coreProperties>
</file>